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9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38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3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77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42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4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77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21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69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0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39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06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7E321-C725-4396-97C6-BF4C02B0643B}" type="datetimeFigureOut">
              <a:rPr lang="ko-KR" altLang="en-US" smtClean="0"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50DF-60D9-4671-9179-97FDDA0AD19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39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41821"/>
          </a:xfrm>
        </p:spPr>
      </p:pic>
    </p:spTree>
    <p:extLst>
      <p:ext uri="{BB962C8B-B14F-4D97-AF65-F5344CB8AC3E}">
        <p14:creationId xmlns:p14="http://schemas.microsoft.com/office/powerpoint/2010/main" val="5136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4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7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" y="11364"/>
            <a:ext cx="9146236" cy="693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2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" y="4773"/>
            <a:ext cx="9153698" cy="69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1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71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4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8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1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7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05"/>
            <a:ext cx="9144000" cy="69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50"/>
            <a:ext cx="9143999" cy="69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0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27"/>
            <a:ext cx="9144000" cy="693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화면 슬라이드 쇼(4:3)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auney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auney</cp:lastModifiedBy>
  <cp:revision>3</cp:revision>
  <dcterms:created xsi:type="dcterms:W3CDTF">2015-07-20T14:13:56Z</dcterms:created>
  <dcterms:modified xsi:type="dcterms:W3CDTF">2015-07-21T12:15:35Z</dcterms:modified>
</cp:coreProperties>
</file>