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5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EE73259-570E-44D3-AFCE-27E7BCE2053A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24D75F-2E85-47DE-93FE-A67C4DE676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옥이샘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활동지를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이용하는 경우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준비물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연필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지우개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검은색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네임펜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옥이샘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활동지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얼굴 그리기 방법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629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025"/>
            <a:ext cx="5256584" cy="6848195"/>
          </a:xfrm>
        </p:spPr>
      </p:pic>
    </p:spTree>
    <p:extLst>
      <p:ext uri="{BB962C8B-B14F-4D97-AF65-F5344CB8AC3E}">
        <p14:creationId xmlns:p14="http://schemas.microsoft.com/office/powerpoint/2010/main" val="107321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5691"/>
            <a:ext cx="4176464" cy="6701636"/>
          </a:xfrm>
        </p:spPr>
      </p:pic>
    </p:spTree>
    <p:extLst>
      <p:ext uri="{BB962C8B-B14F-4D97-AF65-F5344CB8AC3E}">
        <p14:creationId xmlns:p14="http://schemas.microsoft.com/office/powerpoint/2010/main" val="197659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779"/>
            <a:ext cx="4968552" cy="6791505"/>
          </a:xfrm>
        </p:spPr>
      </p:pic>
    </p:spTree>
    <p:extLst>
      <p:ext uri="{BB962C8B-B14F-4D97-AF65-F5344CB8AC3E}">
        <p14:creationId xmlns:p14="http://schemas.microsoft.com/office/powerpoint/2010/main" val="408646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5272"/>
            <a:ext cx="3960440" cy="6661312"/>
          </a:xfrm>
        </p:spPr>
      </p:pic>
    </p:spTree>
    <p:extLst>
      <p:ext uri="{BB962C8B-B14F-4D97-AF65-F5344CB8AC3E}">
        <p14:creationId xmlns:p14="http://schemas.microsoft.com/office/powerpoint/2010/main" val="278523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157"/>
            <a:ext cx="4032448" cy="6782427"/>
          </a:xfrm>
        </p:spPr>
      </p:pic>
    </p:spTree>
    <p:extLst>
      <p:ext uri="{BB962C8B-B14F-4D97-AF65-F5344CB8AC3E}">
        <p14:creationId xmlns:p14="http://schemas.microsoft.com/office/powerpoint/2010/main" val="94065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063"/>
            <a:ext cx="4680519" cy="6757283"/>
          </a:xfrm>
        </p:spPr>
      </p:pic>
    </p:spTree>
    <p:extLst>
      <p:ext uri="{BB962C8B-B14F-4D97-AF65-F5344CB8AC3E}">
        <p14:creationId xmlns:p14="http://schemas.microsoft.com/office/powerpoint/2010/main" val="309775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2899"/>
            <a:ext cx="3960440" cy="6703741"/>
          </a:xfrm>
        </p:spPr>
      </p:pic>
    </p:spTree>
    <p:extLst>
      <p:ext uri="{BB962C8B-B14F-4D97-AF65-F5344CB8AC3E}">
        <p14:creationId xmlns:p14="http://schemas.microsoft.com/office/powerpoint/2010/main" val="70709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0313"/>
            <a:ext cx="4752527" cy="6783453"/>
          </a:xfrm>
        </p:spPr>
      </p:pic>
    </p:spTree>
    <p:extLst>
      <p:ext uri="{BB962C8B-B14F-4D97-AF65-F5344CB8AC3E}">
        <p14:creationId xmlns:p14="http://schemas.microsoft.com/office/powerpoint/2010/main" val="248321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8290"/>
            <a:ext cx="4824536" cy="6568438"/>
          </a:xfrm>
        </p:spPr>
      </p:pic>
    </p:spTree>
    <p:extLst>
      <p:ext uri="{BB962C8B-B14F-4D97-AF65-F5344CB8AC3E}">
        <p14:creationId xmlns:p14="http://schemas.microsoft.com/office/powerpoint/2010/main" val="284416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464"/>
            <a:ext cx="4968552" cy="6764120"/>
          </a:xfrm>
        </p:spPr>
      </p:pic>
    </p:spTree>
    <p:extLst>
      <p:ext uri="{BB962C8B-B14F-4D97-AF65-F5344CB8AC3E}">
        <p14:creationId xmlns:p14="http://schemas.microsoft.com/office/powerpoint/2010/main" val="97680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076"/>
            <a:ext cx="3888432" cy="6765872"/>
          </a:xfrm>
        </p:spPr>
      </p:pic>
    </p:spTree>
    <p:extLst>
      <p:ext uri="{BB962C8B-B14F-4D97-AF65-F5344CB8AC3E}">
        <p14:creationId xmlns:p14="http://schemas.microsoft.com/office/powerpoint/2010/main" val="14754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36672" cy="6334853"/>
          </a:xfrm>
        </p:spPr>
      </p:pic>
    </p:spTree>
    <p:extLst>
      <p:ext uri="{BB962C8B-B14F-4D97-AF65-F5344CB8AC3E}">
        <p14:creationId xmlns:p14="http://schemas.microsoft.com/office/powerpoint/2010/main" val="274482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581"/>
            <a:ext cx="7272808" cy="6742721"/>
          </a:xfrm>
        </p:spPr>
      </p:pic>
    </p:spTree>
    <p:extLst>
      <p:ext uri="{BB962C8B-B14F-4D97-AF65-F5344CB8AC3E}">
        <p14:creationId xmlns:p14="http://schemas.microsoft.com/office/powerpoint/2010/main" val="210865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50415" cy="6156298"/>
          </a:xfrm>
        </p:spPr>
      </p:pic>
    </p:spTree>
    <p:extLst>
      <p:ext uri="{BB962C8B-B14F-4D97-AF65-F5344CB8AC3E}">
        <p14:creationId xmlns:p14="http://schemas.microsoft.com/office/powerpoint/2010/main" val="31058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64896" cy="6145451"/>
          </a:xfrm>
        </p:spPr>
      </p:pic>
    </p:spTree>
    <p:extLst>
      <p:ext uri="{BB962C8B-B14F-4D97-AF65-F5344CB8AC3E}">
        <p14:creationId xmlns:p14="http://schemas.microsoft.com/office/powerpoint/2010/main" val="215561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920880" cy="6463439"/>
          </a:xfrm>
        </p:spPr>
      </p:pic>
    </p:spTree>
    <p:extLst>
      <p:ext uri="{BB962C8B-B14F-4D97-AF65-F5344CB8AC3E}">
        <p14:creationId xmlns:p14="http://schemas.microsoft.com/office/powerpoint/2010/main" val="32744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488832" cy="5976089"/>
          </a:xfrm>
        </p:spPr>
      </p:pic>
    </p:spTree>
    <p:extLst>
      <p:ext uri="{BB962C8B-B14F-4D97-AF65-F5344CB8AC3E}">
        <p14:creationId xmlns:p14="http://schemas.microsoft.com/office/powerpoint/2010/main" val="261546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35902" cy="6219666"/>
          </a:xfrm>
        </p:spPr>
      </p:pic>
    </p:spTree>
    <p:extLst>
      <p:ext uri="{BB962C8B-B14F-4D97-AF65-F5344CB8AC3E}">
        <p14:creationId xmlns:p14="http://schemas.microsoft.com/office/powerpoint/2010/main" val="215236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(3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등분 보조선을 이용하는 경우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 걸음 더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741636"/>
      </p:ext>
    </p:extLst>
  </p:cSld>
  <p:clrMapOvr>
    <a:masterClrMapping/>
  </p:clrMapOvr>
</p:sld>
</file>

<file path=ppt/theme/theme1.xml><?xml version="1.0" encoding="utf-8"?>
<a:theme xmlns:a="http://schemas.openxmlformats.org/drawingml/2006/main" name="수평선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수평선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</TotalTime>
  <Words>30</Words>
  <Application>Microsoft Office PowerPoint</Application>
  <PresentationFormat>화면 슬라이드 쇼(4:3)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수평선</vt:lpstr>
      <vt:lpstr>얼굴 그리기 방법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 걸음 더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얼굴 그리기 방법</dc:title>
  <dc:creator>user</dc:creator>
  <cp:lastModifiedBy>user</cp:lastModifiedBy>
  <cp:revision>3</cp:revision>
  <dcterms:created xsi:type="dcterms:W3CDTF">2018-06-13T03:49:59Z</dcterms:created>
  <dcterms:modified xsi:type="dcterms:W3CDTF">2018-06-13T06:24:31Z</dcterms:modified>
</cp:coreProperties>
</file>