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  <p:sldId id="262" r:id="rId5"/>
    <p:sldId id="263" r:id="rId6"/>
    <p:sldId id="264" r:id="rId7"/>
    <p:sldId id="260" r:id="rId8"/>
    <p:sldId id="259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06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2166-770A-4201-8534-18329C6FA328}" type="datetimeFigureOut">
              <a:rPr lang="ko-KR" altLang="en-US" smtClean="0"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B6A-AF19-4693-B466-45F0B660C3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2166-770A-4201-8534-18329C6FA328}" type="datetimeFigureOut">
              <a:rPr lang="ko-KR" altLang="en-US" smtClean="0"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B6A-AF19-4693-B466-45F0B660C3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2166-770A-4201-8534-18329C6FA328}" type="datetimeFigureOut">
              <a:rPr lang="ko-KR" altLang="en-US" smtClean="0"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B6A-AF19-4693-B466-45F0B660C3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2166-770A-4201-8534-18329C6FA328}" type="datetimeFigureOut">
              <a:rPr lang="ko-KR" altLang="en-US" smtClean="0"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B6A-AF19-4693-B466-45F0B660C3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2166-770A-4201-8534-18329C6FA328}" type="datetimeFigureOut">
              <a:rPr lang="ko-KR" altLang="en-US" smtClean="0"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B6A-AF19-4693-B466-45F0B660C3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2166-770A-4201-8534-18329C6FA328}" type="datetimeFigureOut">
              <a:rPr lang="ko-KR" altLang="en-US" smtClean="0"/>
              <a:t>2014-01-30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B6A-AF19-4693-B466-45F0B660C3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2166-770A-4201-8534-18329C6FA328}" type="datetimeFigureOut">
              <a:rPr lang="ko-KR" altLang="en-US" smtClean="0"/>
              <a:t>2014-01-30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B6A-AF19-4693-B466-45F0B660C3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2166-770A-4201-8534-18329C6FA328}" type="datetimeFigureOut">
              <a:rPr lang="ko-KR" altLang="en-US" smtClean="0"/>
              <a:t>2014-01-30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B6A-AF19-4693-B466-45F0B660C3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2166-770A-4201-8534-18329C6FA328}" type="datetimeFigureOut">
              <a:rPr lang="ko-KR" altLang="en-US" smtClean="0"/>
              <a:t>2014-01-30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B6A-AF19-4693-B466-45F0B660C3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2166-770A-4201-8534-18329C6FA328}" type="datetimeFigureOut">
              <a:rPr lang="ko-KR" altLang="en-US" smtClean="0"/>
              <a:t>2014-01-30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B6A-AF19-4693-B466-45F0B660C3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2166-770A-4201-8534-18329C6FA328}" type="datetimeFigureOut">
              <a:rPr lang="ko-KR" altLang="en-US" smtClean="0"/>
              <a:t>2014-01-30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CB6A-AF19-4693-B466-45F0B660C3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2166-770A-4201-8534-18329C6FA328}" type="datetimeFigureOut">
              <a:rPr lang="ko-KR" altLang="en-US" smtClean="0"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CB6A-AF19-4693-B466-45F0B660C3E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32656" y="2132856"/>
            <a:ext cx="8134672" cy="1470025"/>
          </a:xfrm>
        </p:spPr>
        <p:txBody>
          <a:bodyPr>
            <a:noAutofit/>
          </a:bodyPr>
          <a:lstStyle/>
          <a:p>
            <a:r>
              <a:rPr lang="ko-KR" altLang="en-US" sz="5400" b="1" dirty="0">
                <a:latin typeface="HY헤드라인M" pitchFamily="18" charset="-127"/>
                <a:ea typeface="HY헤드라인M" pitchFamily="18" charset="-127"/>
              </a:rPr>
              <a:t>평화로운 공동체를 </a:t>
            </a:r>
            <a:r>
              <a:rPr lang="ko-KR" altLang="en-US" sz="5400" b="1" dirty="0" smtClean="0">
                <a:latin typeface="HY헤드라인M" pitchFamily="18" charset="-127"/>
                <a:ea typeface="HY헤드라인M" pitchFamily="18" charset="-127"/>
              </a:rPr>
              <a:t>만드는</a:t>
            </a:r>
            <a:r>
              <a:rPr lang="en-US" altLang="ko-KR" sz="5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5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5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5400" b="1" dirty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ko-KR" altLang="en-US" sz="5400" b="1" dirty="0" smtClean="0">
                <a:latin typeface="HY헤드라인M" pitchFamily="18" charset="-127"/>
                <a:ea typeface="HY헤드라인M" pitchFamily="18" charset="-127"/>
              </a:rPr>
              <a:t>규칙</a:t>
            </a:r>
            <a:endParaRPr lang="ko-KR" altLang="en-US" sz="5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170798000" descr="EMB000005b058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861048"/>
            <a:ext cx="6048672" cy="2013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b="1" dirty="0" smtClean="0"/>
              <a:t>규칙</a:t>
            </a:r>
            <a:r>
              <a:rPr lang="en-US" altLang="ko-KR" b="1" dirty="0"/>
              <a:t>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ko-KR" altLang="en-US" sz="7200" dirty="0" smtClean="0">
                <a:latin typeface="Navi몽당연필 M" pitchFamily="18" charset="-127"/>
                <a:ea typeface="Navi몽당연필 M" pitchFamily="18" charset="-127"/>
              </a:rPr>
              <a:t> </a:t>
            </a: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만약</a:t>
            </a:r>
            <a:endParaRPr lang="en-US" altLang="ko-KR" sz="72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 누군가 괴롭힘을 당하는 것을 알게 되면</a:t>
            </a:r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algn="ctr">
              <a:buNone/>
            </a:pPr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우리는</a:t>
            </a:r>
            <a:endParaRPr lang="en-US" altLang="ko-KR" sz="72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 학교나 집의 어른들에게</a:t>
            </a:r>
            <a:endParaRPr lang="en-US" altLang="ko-KR" sz="7200" dirty="0" smtClean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 이야기할 것이다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그런데 이거</a:t>
            </a:r>
            <a:r>
              <a:rPr lang="en-US" altLang="ko-KR" dirty="0" smtClean="0"/>
              <a:t>….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고자질 아닌가요</a:t>
            </a:r>
            <a:r>
              <a:rPr lang="en-US" altLang="ko-KR" sz="54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algn="ctr">
              <a:buNone/>
            </a:pPr>
            <a:endParaRPr lang="en-US" altLang="ko-KR" sz="5400" dirty="0" smtClean="0">
              <a:solidFill>
                <a:srgbClr val="0070C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어른들에게 말했을 때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고자질 하지마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라는 말을 들은 적이 있는 사람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?</a:t>
            </a:r>
            <a:endParaRPr lang="ko-KR" altLang="en-US" sz="4000" dirty="0">
              <a:solidFill>
                <a:srgbClr val="0070C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만약 말하지 않는다면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4000" dirty="0" smtClean="0">
                <a:latin typeface="Navi몽당연필 M" pitchFamily="18" charset="-127"/>
                <a:ea typeface="Navi몽당연필 M" pitchFamily="18" charset="-127"/>
              </a:rPr>
              <a:t> </a:t>
            </a:r>
            <a:endParaRPr lang="ko-KR" altLang="en-US" sz="5400" dirty="0">
              <a:latin typeface="Navi몽당연필 M" pitchFamily="18" charset="-127"/>
              <a:ea typeface="Navi몽당연필 M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340768"/>
            <a:ext cx="53149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괴롭힘을 끝내기 위해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sz="36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주변의 어른들에게 이야기하는 것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이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buNone/>
            </a:pPr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 아주 중요합니다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괴롭힘을 당한 사람뿐 아니라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buNone/>
            </a:pPr>
            <a:r>
              <a:rPr lang="ko-KR" altLang="en-US" sz="36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 그 사실을 아는 다른 친구들도 꼭 알려야 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buNone/>
            </a:pP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  합니다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endParaRPr lang="en-US" altLang="ko-KR" dirty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5400" dirty="0" smtClean="0">
                <a:latin typeface="HY헤드라인M" pitchFamily="18" charset="-127"/>
                <a:ea typeface="HY헤드라인M" pitchFamily="18" charset="-127"/>
              </a:rPr>
              <a:t>고자질</a:t>
            </a:r>
            <a:r>
              <a:rPr lang="en-US" altLang="ko-KR" sz="54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540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5400" dirty="0" smtClean="0">
                <a:latin typeface="HY헤드라인M" pitchFamily="18" charset="-127"/>
                <a:ea typeface="HY헤드라인M" pitchFamily="18" charset="-127"/>
              </a:rPr>
              <a:t>도움을 요청</a:t>
            </a:r>
            <a:endParaRPr lang="ko-KR" altLang="en-US" sz="5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부등호 3"/>
          <p:cNvSpPr/>
          <p:nvPr/>
        </p:nvSpPr>
        <p:spPr>
          <a:xfrm>
            <a:off x="3131840" y="5229200"/>
            <a:ext cx="1512168" cy="79208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누구에게 알릴 수 있을까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담임선생님</a:t>
            </a:r>
            <a:endParaRPr lang="en-US" altLang="ko-KR" sz="4000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부모님</a:t>
            </a:r>
            <a:endParaRPr lang="en-US" altLang="ko-KR" sz="4000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교장선생님</a:t>
            </a:r>
            <a:endParaRPr lang="en-US" altLang="ko-KR" sz="4000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배움터 지킴이 선생님</a:t>
            </a:r>
            <a:endParaRPr lang="en-US" altLang="ko-KR" sz="4000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학교폭력 담당 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선생님</a:t>
            </a:r>
            <a:endParaRPr lang="en-US" altLang="ko-KR" sz="4000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보건 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선생님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상담 선생님</a:t>
            </a:r>
            <a:endParaRPr lang="en-US" altLang="ko-KR" sz="4000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그 밖에 학교에 있는 모든 어른들</a:t>
            </a:r>
            <a:endParaRPr lang="en-US" altLang="ko-KR" sz="4000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sz="400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117</a:t>
            </a:r>
            <a:r>
              <a:rPr lang="ko-KR" altLang="en-US" sz="400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에 신고</a:t>
            </a:r>
            <a:endParaRPr lang="en-US" altLang="ko-KR" sz="4000" dirty="0" smtClea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buNone/>
            </a:pPr>
            <a:r>
              <a:rPr lang="en-US" altLang="ko-KR" sz="40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40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40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담임선생님께 이야기해도 안 되었을 때</a:t>
            </a:r>
            <a:r>
              <a:rPr lang="en-US" altLang="ko-KR" sz="40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!)</a:t>
            </a:r>
            <a:endParaRPr lang="ko-KR" altLang="en-US" sz="40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b="1" dirty="0" smtClean="0"/>
              <a:t>우리 반의 규칙</a:t>
            </a:r>
            <a:r>
              <a:rPr lang="en-US" altLang="ko-KR" b="1" dirty="0"/>
              <a:t>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ko-KR" altLang="en-US" sz="72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만약</a:t>
            </a:r>
            <a:endParaRPr lang="en-US" altLang="ko-KR" sz="7200" dirty="0" smtClean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72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누군가 괴롭힘을 당하는 것을 알게 되면</a:t>
            </a:r>
            <a:r>
              <a:rPr lang="en-US" altLang="ko-KR" sz="72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algn="ctr">
              <a:buNone/>
            </a:pPr>
            <a:r>
              <a:rPr lang="en-US" altLang="ko-KR" sz="72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72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우리는</a:t>
            </a:r>
            <a:endParaRPr lang="en-US" altLang="ko-KR" sz="7200" dirty="0" smtClean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72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학교나 집의 어른들에게</a:t>
            </a:r>
            <a:endParaRPr lang="en-US" altLang="ko-KR" sz="7200" dirty="0" smtClean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72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이야기할 것이다</a:t>
            </a:r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b="1" dirty="0" smtClean="0"/>
              <a:t>선생님의 약속</a:t>
            </a:r>
            <a:r>
              <a:rPr lang="en-US" altLang="ko-KR" b="1" dirty="0" smtClean="0"/>
              <a:t>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7200" dirty="0" smtClean="0">
                <a:latin typeface="Navi몽당연필 M" pitchFamily="18" charset="-127"/>
                <a:ea typeface="Navi몽당연필 M" pitchFamily="18" charset="-127"/>
              </a:rPr>
              <a:t> </a:t>
            </a:r>
            <a:r>
              <a:rPr lang="ko-KR" altLang="en-US" sz="60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선생님은</a:t>
            </a:r>
            <a:r>
              <a:rPr lang="en-US" altLang="ko-KR" sz="6000" dirty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60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앞으로</a:t>
            </a:r>
            <a:endParaRPr lang="en-US" altLang="ko-KR" sz="6000" dirty="0" smtClean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60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괴롭힘 문제를</a:t>
            </a:r>
            <a:endParaRPr lang="en-US" altLang="ko-KR" sz="6000" dirty="0" smtClean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60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학생들이 알려오면</a:t>
            </a:r>
            <a:endParaRPr lang="en-US" altLang="ko-KR" sz="6000" dirty="0" smtClean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buNone/>
            </a:pPr>
            <a:r>
              <a:rPr lang="ko-KR" altLang="en-US" sz="60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반드시 돕겠습니다</a:t>
            </a:r>
            <a:r>
              <a:rPr lang="en-US" altLang="ko-KR" sz="6000" dirty="0" smtClean="0">
                <a:solidFill>
                  <a:schemeClr val="accent1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2400" dirty="0">
              <a:solidFill>
                <a:schemeClr val="accent1">
                  <a:lumMod val="5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155</Words>
  <Application>Microsoft Office PowerPoint</Application>
  <PresentationFormat>화면 슬라이드 쇼(4:3)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평화로운 공동체를 만드는 4대 규칙</vt:lpstr>
      <vt:lpstr>규칙4</vt:lpstr>
      <vt:lpstr>그런데 이거….</vt:lpstr>
      <vt:lpstr>만약 말하지 않는다면?</vt:lpstr>
      <vt:lpstr>괴롭힘을 끝내기 위해</vt:lpstr>
      <vt:lpstr>누구에게 알릴 수 있을까?</vt:lpstr>
      <vt:lpstr>우리 반의 규칙4</vt:lpstr>
      <vt:lpstr>선생님의 약속4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평화로운 공동체를 만드는 4대 규칙</dc:title>
  <dc:creator>정예진</dc:creator>
  <cp:lastModifiedBy>Heoseunghwan</cp:lastModifiedBy>
  <cp:revision>10</cp:revision>
  <dcterms:created xsi:type="dcterms:W3CDTF">2013-03-10T13:09:44Z</dcterms:created>
  <dcterms:modified xsi:type="dcterms:W3CDTF">2014-01-30T07:49:44Z</dcterms:modified>
</cp:coreProperties>
</file>