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649B-1BCE-40D8-8074-495AC1C7C5F3}" type="datetimeFigureOut">
              <a:rPr lang="ko-KR" altLang="en-US" smtClean="0"/>
              <a:pPr/>
              <a:t>2019-03-03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ABC0-209A-4AE5-95D6-FB1D1F34AB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p1KiR-xJJ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WBPQ4LoO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>
            <a:noAutofit/>
          </a:bodyPr>
          <a:lstStyle/>
          <a:p>
            <a:r>
              <a:rPr lang="ko-KR" altLang="en-US" sz="5400" b="1" dirty="0">
                <a:latin typeface="HY헤드라인M" pitchFamily="18" charset="-127"/>
                <a:ea typeface="HY헤드라인M" pitchFamily="18" charset="-127"/>
              </a:rPr>
              <a:t>평화로운 공동체를 </a:t>
            </a:r>
            <a:r>
              <a:rPr lang="ko-KR" altLang="en-US" sz="5400" b="1" dirty="0" smtClean="0">
                <a:latin typeface="HY헤드라인M" pitchFamily="18" charset="-127"/>
                <a:ea typeface="HY헤드라인M" pitchFamily="18" charset="-127"/>
              </a:rPr>
              <a:t>만드는</a:t>
            </a:r>
            <a:r>
              <a:rPr lang="en-US" altLang="ko-KR" sz="5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5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5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5400" b="1" dirty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5400" b="1" dirty="0" smtClean="0">
                <a:latin typeface="HY헤드라인M" pitchFamily="18" charset="-127"/>
                <a:ea typeface="HY헤드라인M" pitchFamily="18" charset="-127"/>
              </a:rPr>
              <a:t>규칙</a:t>
            </a:r>
            <a:endParaRPr lang="ko-KR" altLang="en-US" sz="5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70798000" descr="EMB000005b058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861048"/>
            <a:ext cx="6048672" cy="2013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혼자는 힘들어도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dirty="0" smtClean="0">
                <a:solidFill>
                  <a:srgbClr val="FF0000"/>
                </a:solidFill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54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둘이나 셋이 힘을 합치면</a:t>
            </a:r>
            <a:endParaRPr lang="en-US" altLang="ko-KR" sz="54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720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괴롭힘 당하는 친구를 도울 수 있다</a:t>
            </a:r>
            <a:r>
              <a:rPr lang="en-US" altLang="ko-KR" sz="720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!</a:t>
            </a:r>
            <a:endParaRPr lang="ko-KR" altLang="en-US" sz="720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b="1" dirty="0" smtClean="0"/>
              <a:t>우리 반의 규칙</a:t>
            </a:r>
            <a:r>
              <a:rPr lang="en-US" altLang="ko-KR" b="1" dirty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72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우리는</a:t>
            </a:r>
            <a:endParaRPr lang="en-US" altLang="ko-KR" sz="60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괴롭힘을 당하는 친구를</a:t>
            </a:r>
            <a:endParaRPr lang="en-US" altLang="ko-KR" sz="60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도울 것이다</a:t>
            </a:r>
            <a:r>
              <a:rPr lang="en-US" altLang="ko-KR" sz="24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400" dirty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b="1" dirty="0" smtClean="0"/>
              <a:t>선생님의 약속</a:t>
            </a:r>
            <a:r>
              <a:rPr lang="en-US" altLang="ko-KR" b="1" dirty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72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선생님은</a:t>
            </a:r>
            <a:r>
              <a:rPr lang="en-US" altLang="ko-KR" sz="6000" dirty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앞으로</a:t>
            </a:r>
            <a:endParaRPr lang="en-US" altLang="ko-KR" sz="60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괴롭힘 당하는 학생들을 반드시 돕겠습니다</a:t>
            </a:r>
            <a:r>
              <a:rPr lang="en-US" altLang="ko-KR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400" dirty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b="1" dirty="0" smtClean="0"/>
              <a:t>규칙</a:t>
            </a:r>
            <a:r>
              <a:rPr lang="en-US" altLang="ko-KR" b="1" dirty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72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54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우리는</a:t>
            </a:r>
            <a:endParaRPr lang="en-US" altLang="ko-KR" sz="54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54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괴롭힘을 당하는 친구를</a:t>
            </a:r>
            <a:endParaRPr lang="en-US" altLang="ko-KR" sz="54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54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도울 것이다</a:t>
            </a:r>
            <a:r>
              <a:rPr lang="en-US" altLang="ko-KR" sz="54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5400" dirty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싸움이 일어났을 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o-KR" altLang="en-US" sz="40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두 명의 남자아이들이 싸우고 있다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>
              <a:buNone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다른 아이들은 빙 둘러서서 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구경하고 있다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>
              <a:buNone/>
            </a:pP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48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왜 말리지 않고 </a:t>
            </a:r>
            <a:endParaRPr lang="en-US" altLang="ko-KR" sz="48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48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구경만 했을까</a:t>
            </a:r>
            <a:r>
              <a:rPr lang="en-US" altLang="ko-KR" sz="48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lang="ko-KR" altLang="en-US" sz="48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방관자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40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6000" dirty="0" smtClean="0">
                <a:latin typeface="HY헤드라인M" pitchFamily="18" charset="-127"/>
                <a:ea typeface="HY헤드라인M" pitchFamily="18" charset="-127"/>
              </a:rPr>
              <a:t>어떤 일이 일어났을 때</a:t>
            </a:r>
            <a:endParaRPr lang="en-US" altLang="ko-KR" sz="60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6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60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보고만 있고</a:t>
            </a:r>
            <a:endParaRPr lang="en-US" altLang="ko-KR" sz="60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6000" dirty="0" smtClean="0">
                <a:latin typeface="HY헤드라인M" pitchFamily="18" charset="-127"/>
                <a:ea typeface="HY헤드라인M" pitchFamily="18" charset="-127"/>
              </a:rPr>
              <a:t> 행동하지 않는 사람</a:t>
            </a:r>
            <a:endParaRPr lang="ko-KR" altLang="en-US" sz="60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err="1" smtClean="0"/>
              <a:t>제노비스</a:t>
            </a:r>
            <a:r>
              <a:rPr lang="ko-KR" altLang="en-US" dirty="0" smtClean="0"/>
              <a:t> </a:t>
            </a:r>
            <a:r>
              <a:rPr lang="ko-KR" altLang="en-US" dirty="0" smtClean="0"/>
              <a:t>살인사건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www.youtube.com/watch?v=5p1KiR-xJJw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40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endParaRPr lang="ko-KR" altLang="en-US" sz="4000" dirty="0">
              <a:latin typeface="Navi몽당연필 M" pitchFamily="18" charset="-127"/>
              <a:ea typeface="Navi몽당연필 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여러분도 이런 경험이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40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괴롭힘을 당하고 있는데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40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아무도 도와주지 않았던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적이 있나요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algn="ctr">
              <a:buNone/>
            </a:pP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그때 기분은</a:t>
            </a:r>
            <a:r>
              <a:rPr lang="en-US" altLang="ko-KR" sz="40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어땠나요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ko-KR" altLang="en-US" sz="40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이런 폭력이 있을 때는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40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괴롭힘을 당하는 사람을 보면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…</a:t>
            </a:r>
          </a:p>
          <a:p>
            <a:pPr algn="ctr">
              <a:buNone/>
            </a:pPr>
            <a:r>
              <a:rPr lang="ko-KR" altLang="en-US" sz="54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가서 말려야겠죠</a:t>
            </a:r>
            <a:r>
              <a:rPr lang="en-US" altLang="ko-KR" sz="54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lang="ko-KR" altLang="en-US" sz="66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말리고 싶은데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40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괴롭히는 아이가 힘이 아주 세다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혼자서 도와주기 힘들다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endParaRPr lang="en-US" altLang="ko-KR" sz="4000" dirty="0" smtClean="0">
              <a:solidFill>
                <a:schemeClr val="accent5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4000" dirty="0" smtClean="0">
                <a:solidFill>
                  <a:schemeClr val="accent5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이럴 때는 어떻게 </a:t>
            </a:r>
            <a:r>
              <a:rPr lang="ko-KR" altLang="en-US" sz="4000" dirty="0" err="1" smtClean="0">
                <a:solidFill>
                  <a:schemeClr val="accent5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해야할까요</a:t>
            </a:r>
            <a:r>
              <a:rPr lang="en-US" altLang="ko-KR" sz="4000" dirty="0" smtClean="0">
                <a:solidFill>
                  <a:schemeClr val="accent5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lang="ko-KR" altLang="en-US" sz="4000" dirty="0">
              <a:solidFill>
                <a:schemeClr val="accent5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법칙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40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en-US" altLang="ko-KR" sz="4000" dirty="0">
                <a:latin typeface="Navi몽당연필 M" pitchFamily="18" charset="-127"/>
                <a:ea typeface="Navi몽당연필 M" pitchFamily="18" charset="-127"/>
                <a:hlinkClick r:id="rId2"/>
              </a:rPr>
              <a:t>https://</a:t>
            </a:r>
            <a:r>
              <a:rPr lang="en-US" altLang="ko-KR" sz="4000" dirty="0" smtClean="0">
                <a:latin typeface="Navi몽당연필 M" pitchFamily="18" charset="-127"/>
                <a:ea typeface="Navi몽당연필 M" pitchFamily="18" charset="-127"/>
                <a:hlinkClick r:id="rId2"/>
              </a:rPr>
              <a:t>www.youtube.com/watch?v=xWBPQ4LoOOw</a:t>
            </a:r>
            <a:endParaRPr lang="en-US" altLang="ko-KR" sz="4000" dirty="0" smtClean="0">
              <a:latin typeface="Navi몽당연필 M" pitchFamily="18" charset="-127"/>
              <a:ea typeface="Navi몽당연필 M" pitchFamily="18" charset="-127"/>
            </a:endParaRPr>
          </a:p>
          <a:p>
            <a:pPr>
              <a:buNone/>
            </a:pPr>
            <a:endParaRPr lang="ko-KR" altLang="en-US" sz="4000" dirty="0">
              <a:latin typeface="Navi몽당연필 M" pitchFamily="18" charset="-127"/>
              <a:ea typeface="Navi몽당연필 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151</Words>
  <Application>Microsoft Office PowerPoint</Application>
  <PresentationFormat>화면 슬라이드 쇼(4:3)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평화로운 공동체를 만드는 4대 규칙</vt:lpstr>
      <vt:lpstr>규칙2</vt:lpstr>
      <vt:lpstr>싸움이 일어났을 때</vt:lpstr>
      <vt:lpstr>방관자</vt:lpstr>
      <vt:lpstr>제노비스 살인사건 https://www.youtube.com/watch?v=5p1KiR-xJJw </vt:lpstr>
      <vt:lpstr>여러분도 이런 경험이?</vt:lpstr>
      <vt:lpstr>이런 폭력이 있을 때는</vt:lpstr>
      <vt:lpstr>말리고 싶은데…</vt:lpstr>
      <vt:lpstr>3의 법칙  </vt:lpstr>
      <vt:lpstr>혼자는 힘들어도…</vt:lpstr>
      <vt:lpstr>우리 반의 규칙2</vt:lpstr>
      <vt:lpstr>선생님의 약속2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평화로운 공동체를 만드는 4대 규칙</dc:title>
  <dc:creator>정예진</dc:creator>
  <cp:lastModifiedBy>user</cp:lastModifiedBy>
  <cp:revision>9</cp:revision>
  <dcterms:created xsi:type="dcterms:W3CDTF">2013-03-10T13:09:00Z</dcterms:created>
  <dcterms:modified xsi:type="dcterms:W3CDTF">2019-03-03T08:11:24Z</dcterms:modified>
</cp:coreProperties>
</file>