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9574"/>
    <p:restoredTop sz="96391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534" y="0"/>
            <a:ext cx="120289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534" y="0"/>
            <a:ext cx="120289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534" y="0"/>
            <a:ext cx="12028931" cy="685800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1559432" y="2996946"/>
            <a:ext cx="5112639" cy="432054"/>
          </a:xfrm>
          <a:prstGeom prst="rect">
            <a:avLst/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/>
          <p:nvPr/>
        </p:nvSpPr>
        <p:spPr>
          <a:xfrm>
            <a:off x="1559432" y="4005072"/>
            <a:ext cx="7704963" cy="432054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03681" y="1309718"/>
            <a:ext cx="8975979" cy="1471201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3429000"/>
            <a:ext cx="12192000" cy="1565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273858"/>
            <a:ext cx="12192000" cy="2011123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3192986"/>
            <a:ext cx="12192000" cy="2324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화면 슬라이드 쇼(4:3)</ep:PresentationFormat>
  <ep:Paragraphs>0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2019-10-29T05:24:35.841</dcterms:created>
  <dc:creator>samsung</dc:creator>
  <cp:lastModifiedBy>samsung</cp:lastModifiedBy>
  <dcterms:modified xsi:type="dcterms:W3CDTF">2019-11-11T05:06:31.404</dcterms:modified>
  <cp:revision>5</cp:revision>
  <cp:version>0906.0100.01</cp:version>
</cp:coreProperties>
</file>