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9574"/>
    <p:restoredTop sz="96391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6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7216" cy="73737216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534" y="0"/>
            <a:ext cx="120289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534" y="0"/>
            <a:ext cx="12028931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556766"/>
            <a:ext cx="12192000" cy="787144"/>
          </a:xfrm>
          <a:prstGeom prst="rect">
            <a:avLst/>
          </a:prstGeom>
        </p:spPr>
      </p:pic>
      <p:pic>
        <p:nvPicPr>
          <p:cNvPr id="13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2956034"/>
            <a:ext cx="12192000" cy="945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0</ep:Words>
  <ep:PresentationFormat>화면 슬라이드 쇼(4:3)</ep:PresentationFormat>
  <ep:Paragraphs>0</ep:Paragraphs>
  <ep:Slides>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한컴오피스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2019-10-29T05:24:35.841</dcterms:created>
  <dc:creator>samsung</dc:creator>
  <cp:lastModifiedBy>samsung</cp:lastModifiedBy>
  <dcterms:modified xsi:type="dcterms:W3CDTF">2019-11-11T05:15:11.415</dcterms:modified>
  <cp:revision>13</cp:revision>
  <cp:version>0906.0100.01</cp:version>
</cp:coreProperties>
</file>